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1" r:id="rId2"/>
  </p:sldMasterIdLst>
  <p:notesMasterIdLst>
    <p:notesMasterId r:id="rId11"/>
  </p:notesMasterIdLst>
  <p:sldIdLst>
    <p:sldId id="256" r:id="rId3"/>
    <p:sldId id="625" r:id="rId4"/>
    <p:sldId id="736" r:id="rId5"/>
    <p:sldId id="733" r:id="rId6"/>
    <p:sldId id="732" r:id="rId7"/>
    <p:sldId id="734" r:id="rId8"/>
    <p:sldId id="735" r:id="rId9"/>
    <p:sldId id="60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OUVILLE Florine" initials="GF" lastIdx="1" clrIdx="0">
    <p:extLst>
      <p:ext uri="{19B8F6BF-5375-455C-9EA6-DF929625EA0E}">
        <p15:presenceInfo xmlns:p15="http://schemas.microsoft.com/office/powerpoint/2012/main" userId="S-1-5-21-879237751-134070514-3792972216-206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768E"/>
    <a:srgbClr val="142A6D"/>
    <a:srgbClr val="F2AC34"/>
    <a:srgbClr val="D0DDE3"/>
    <a:srgbClr val="646464"/>
    <a:srgbClr val="F2E759"/>
    <a:srgbClr val="2A55D8"/>
    <a:srgbClr val="F0817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75906" autoAdjust="0"/>
  </p:normalViewPr>
  <p:slideViewPr>
    <p:cSldViewPr snapToGrid="0">
      <p:cViewPr varScale="1">
        <p:scale>
          <a:sx n="87" d="100"/>
          <a:sy n="87" d="100"/>
        </p:scale>
        <p:origin x="264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961A5-7CEF-4F61-80A6-EB71E7D24F14}" type="datetimeFigureOut">
              <a:rPr lang="fr-BE" smtClean="0"/>
              <a:t>02-04-24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BE550-1AF4-457C-A390-23538F885DC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5971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BE550-1AF4-457C-A390-23538F885DC4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91969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BE550-1AF4-457C-A390-23538F885DC4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97366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CE35A350-BA85-41D6-8741-85B42DFA3A0C}"/>
              </a:ext>
            </a:extLst>
          </p:cNvPr>
          <p:cNvSpPr txBox="1">
            <a:spLocks/>
          </p:cNvSpPr>
          <p:nvPr userDrawn="1"/>
        </p:nvSpPr>
        <p:spPr>
          <a:xfrm>
            <a:off x="628649" y="430960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13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BE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180B72-CA96-4751-A85E-C7DEBFB31D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747" y="1200299"/>
            <a:ext cx="2048504" cy="2150929"/>
          </a:xfrm>
          <a:prstGeom prst="rect">
            <a:avLst/>
          </a:prstGeom>
        </p:spPr>
      </p:pic>
      <p:pic>
        <p:nvPicPr>
          <p:cNvPr id="14" name="Image 13" descr="Une image contenant herbe, extérieur, plante&#10;&#10;Description générée automatiquement">
            <a:extLst>
              <a:ext uri="{FF2B5EF4-FFF2-40B4-BE49-F238E27FC236}">
                <a16:creationId xmlns:a16="http://schemas.microsoft.com/office/drawing/2014/main" id="{A3AB87BF-B782-4091-83A7-EEBE614FC5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9456" b="13045"/>
          <a:stretch/>
        </p:blipFill>
        <p:spPr>
          <a:xfrm>
            <a:off x="0" y="0"/>
            <a:ext cx="12192000" cy="586554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D7CCA9A-C8BF-4BC1-B099-6653B09C23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2773" y="1131501"/>
            <a:ext cx="3026450" cy="3174082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9A771EF3-DCC2-4F5C-970C-AA97E605D5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98" b="23868"/>
          <a:stretch/>
        </p:blipFill>
        <p:spPr>
          <a:xfrm>
            <a:off x="0" y="6005087"/>
            <a:ext cx="1706798" cy="777179"/>
          </a:xfrm>
          <a:prstGeom prst="rect">
            <a:avLst/>
          </a:prstGeom>
        </p:spPr>
      </p:pic>
      <p:sp>
        <p:nvSpPr>
          <p:cNvPr id="29" name="Titre 1">
            <a:extLst>
              <a:ext uri="{FF2B5EF4-FFF2-40B4-BE49-F238E27FC236}">
                <a16:creationId xmlns:a16="http://schemas.microsoft.com/office/drawing/2014/main" id="{444EE1D5-2A82-4FC0-AD3E-B9EE11DCC2DF}"/>
              </a:ext>
            </a:extLst>
          </p:cNvPr>
          <p:cNvSpPr txBox="1">
            <a:spLocks/>
          </p:cNvSpPr>
          <p:nvPr userDrawn="1"/>
        </p:nvSpPr>
        <p:spPr>
          <a:xfrm>
            <a:off x="1597891" y="5754063"/>
            <a:ext cx="106245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800" b="0" cap="all" spc="7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Opération de développement </a:t>
            </a:r>
            <a:br>
              <a:rPr lang="fr-FR" sz="1800" b="0" cap="all" spc="7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fr-FR" sz="1800" b="0" cap="all" spc="7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rural de </a:t>
            </a:r>
            <a:r>
              <a:rPr lang="fr-FR" sz="1800" b="0" cap="all" spc="7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Donceel</a:t>
            </a:r>
            <a:endParaRPr lang="fr-BE" sz="1800" b="0" cap="all" spc="70" baseline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8288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5F2E1D-68EA-4E86-8555-1B64669F5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BA27D6-82F0-484D-AA32-7751410C7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198259-3653-4B98-B0F3-BE3C5C322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BF79-15A3-403D-A83E-EBDFD5AA3D79}" type="datetimeFigureOut">
              <a:rPr lang="fr-BE" smtClean="0"/>
              <a:t>02-04-24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9BDF98-4E8F-4907-8276-CB0C5A136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4D0861-F454-4B75-996B-69301957C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E07B-30CA-4A36-9A36-041E7DE0D39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71311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4DD5CE-C34E-4B1B-B75F-CFB13CB1E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C7E06FA-AEBC-4CFC-9D8E-BAE264D2E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A67DC5-6E32-4F42-916E-1D4146E80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BF79-15A3-403D-A83E-EBDFD5AA3D79}" type="datetimeFigureOut">
              <a:rPr lang="fr-BE" smtClean="0"/>
              <a:t>02-04-24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55C46D-BE55-4AC3-A699-BC84C4823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C30C24-C665-475A-B9E8-7F7740535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E07B-30CA-4A36-9A36-041E7DE0D39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03548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5B880-3BDD-45A8-8BAE-27E4CB5F7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92B429-2B07-4C15-A406-6FF9D99DF1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EE26A12-08C1-4016-95CC-21815E4C2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7185125-FA46-4F54-B7E5-B68A2E865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BF79-15A3-403D-A83E-EBDFD5AA3D79}" type="datetimeFigureOut">
              <a:rPr lang="fr-BE" smtClean="0"/>
              <a:t>02-04-24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EF5CCE0-8D87-4F49-BE1B-989429223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CBDFCA4-0996-40A8-BE4D-1C5B3DF21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E07B-30CA-4A36-9A36-041E7DE0D39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40859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6A89FA-77CE-406F-AD66-ED9EAA1E0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23735DE-AD55-4949-88A9-F14937C6D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BF1D6E8-2994-479A-914C-B67581FEE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D340C57-8AE1-4730-93C8-AEAC0C87C1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6603939-97EE-4AED-BA02-932364548F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03152F6-B8FD-4927-A017-757E7852A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BF79-15A3-403D-A83E-EBDFD5AA3D79}" type="datetimeFigureOut">
              <a:rPr lang="fr-BE" smtClean="0"/>
              <a:t>02-04-24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89B5028-2794-44B4-A831-869866F02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7EBFDAB-E460-49EB-B61B-9197A2A06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E07B-30CA-4A36-9A36-041E7DE0D39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34764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4BED05-44B4-4808-AFA8-1C3A8B027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6A53884-260E-46B2-A940-10FFAB700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BF79-15A3-403D-A83E-EBDFD5AA3D79}" type="datetimeFigureOut">
              <a:rPr lang="fr-BE" smtClean="0"/>
              <a:t>02-04-24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F12A2C3-00FB-4BA6-9412-C94D06C59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6713526-A395-488A-8632-CB0A7E5F6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E07B-30CA-4A36-9A36-041E7DE0D39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06218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625BC38-1AE2-486C-BBA9-69C0BDBCB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BF79-15A3-403D-A83E-EBDFD5AA3D79}" type="datetimeFigureOut">
              <a:rPr lang="fr-BE" smtClean="0"/>
              <a:t>02-04-24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F565A02-9544-4D05-8446-C38A3D59C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83E015B-64D5-412B-8F80-8CD238EEF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E07B-30CA-4A36-9A36-041E7DE0D39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00562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9C8780-2A8C-4463-923B-ECD82A39A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8A8E9D-159D-4BA4-AFD6-C9AD35764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1A1F77F-0CA1-493B-82A2-BF72D6E48C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7454BC6-F163-4DC1-A3DC-57A675E25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BF79-15A3-403D-A83E-EBDFD5AA3D79}" type="datetimeFigureOut">
              <a:rPr lang="fr-BE" smtClean="0"/>
              <a:t>02-04-24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C3FF2B5-EDEC-4410-B7BA-3A23C29A5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F65B39-62D4-4F97-83F6-13D67EFF4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E07B-30CA-4A36-9A36-041E7DE0D39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88260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B7118B-5D7D-41F6-8143-6EB6EE86D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05D3CF5-D13B-4ABA-B2B3-B1ED58FF63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7559EE5-B274-42AF-8F16-2CA2352D3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0F531CE-55D5-4169-9C11-5996CB95B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BF79-15A3-403D-A83E-EBDFD5AA3D79}" type="datetimeFigureOut">
              <a:rPr lang="fr-BE" smtClean="0"/>
              <a:t>02-04-24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BB8B36F-7FFB-4801-AE9F-FDB516756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5DF32C1-9640-498E-B921-EB7122F8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E07B-30CA-4A36-9A36-041E7DE0D39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33021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2F8199-97EA-4087-912D-8292DFC91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9098AD4-308E-414C-A4FF-B90203072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6616A3-AF59-40CD-9FF1-6C82F34C7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BF79-15A3-403D-A83E-EBDFD5AA3D79}" type="datetimeFigureOut">
              <a:rPr lang="fr-BE" smtClean="0"/>
              <a:t>02-04-24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A42915-FD57-4098-9B4D-FE3091DBF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01E588-7E55-4464-A733-3A5F7D073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E07B-30CA-4A36-9A36-041E7DE0D39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62282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AB82FEA-AC08-4E0E-9B6D-2724B2ABF4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CEF051F-7B7C-4F0C-998E-CD06A9BA36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01AC5A-32B3-495E-A70E-3C7036C23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BF79-15A3-403D-A83E-EBDFD5AA3D79}" type="datetimeFigureOut">
              <a:rPr lang="fr-BE" smtClean="0"/>
              <a:t>02-04-24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362FC3-2722-425A-9C78-EDFA25272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A0F9F0-E3DC-41D1-85A6-9578D81F0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E07B-30CA-4A36-9A36-041E7DE0D39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14219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 dirty="0"/>
              <a:t>Pied de page  </a:t>
            </a:r>
            <a:r>
              <a:rPr lang="fr-BE" dirty="0">
                <a:solidFill>
                  <a:srgbClr val="F2E759"/>
                </a:solidFill>
              </a:rPr>
              <a:t>I</a:t>
            </a:r>
            <a:r>
              <a:rPr lang="fr-BE" dirty="0"/>
              <a:t>  </a:t>
            </a:r>
            <a:fld id="{EC763B3C-5371-436E-9717-090878B6BA24}" type="slidenum">
              <a:rPr lang="fr-BE" smtClean="0"/>
              <a:pPr/>
              <a:t>‹N°›</a:t>
            </a:fld>
            <a:endParaRPr lang="fr-BE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F49B990-2606-44FE-9225-4BA1C4CD5A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258" y="-642649"/>
            <a:ext cx="2288888" cy="228888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062CC8E-D4DB-4272-9F29-0EA0D1B690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145" y="6123277"/>
            <a:ext cx="702224" cy="67413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0B9CA45-6C68-473F-9FB3-A15928649309}"/>
              </a:ext>
            </a:extLst>
          </p:cNvPr>
          <p:cNvSpPr/>
          <p:nvPr userDrawn="1"/>
        </p:nvSpPr>
        <p:spPr>
          <a:xfrm>
            <a:off x="526472" y="1086281"/>
            <a:ext cx="3602186" cy="110838"/>
          </a:xfrm>
          <a:prstGeom prst="rect">
            <a:avLst/>
          </a:prstGeom>
          <a:solidFill>
            <a:srgbClr val="F2E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07D8E8-9F0A-4B8A-A0C1-9112BE9D377E}"/>
              </a:ext>
            </a:extLst>
          </p:cNvPr>
          <p:cNvSpPr/>
          <p:nvPr userDrawn="1"/>
        </p:nvSpPr>
        <p:spPr>
          <a:xfrm>
            <a:off x="-182418" y="1141700"/>
            <a:ext cx="4221018" cy="110837"/>
          </a:xfrm>
          <a:prstGeom prst="rect">
            <a:avLst/>
          </a:prstGeom>
          <a:solidFill>
            <a:srgbClr val="2A55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8AB81CAD-043E-4B30-9DC4-977304D5E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146" y="749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39396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4E75AE4-A050-4EF9-92C4-4D9C5BCD3C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258" y="-642649"/>
            <a:ext cx="2288888" cy="228888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9FDCB7D-BA8F-4CAD-B7A0-CC5A650BB8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145" y="6123277"/>
            <a:ext cx="702224" cy="674135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49077B3-1F7C-4B66-8B9F-67210B85E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fr-BE" dirty="0"/>
              <a:t>Pied de page  </a:t>
            </a:r>
            <a:r>
              <a:rPr lang="fr-BE" dirty="0">
                <a:solidFill>
                  <a:srgbClr val="F2E759"/>
                </a:solidFill>
              </a:rPr>
              <a:t>I</a:t>
            </a:r>
            <a:r>
              <a:rPr lang="fr-BE" dirty="0"/>
              <a:t>  </a:t>
            </a:r>
            <a:fld id="{EC763B3C-5371-436E-9717-090878B6BA24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F1267F-E23F-4DF7-8375-6C30795713CF}"/>
              </a:ext>
            </a:extLst>
          </p:cNvPr>
          <p:cNvSpPr/>
          <p:nvPr userDrawn="1"/>
        </p:nvSpPr>
        <p:spPr>
          <a:xfrm>
            <a:off x="526472" y="1086281"/>
            <a:ext cx="3602186" cy="110838"/>
          </a:xfrm>
          <a:prstGeom prst="rect">
            <a:avLst/>
          </a:prstGeom>
          <a:solidFill>
            <a:srgbClr val="F2E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9100B0-B4AF-4A80-BB6C-4CA3AA58DC0A}"/>
              </a:ext>
            </a:extLst>
          </p:cNvPr>
          <p:cNvSpPr/>
          <p:nvPr userDrawn="1"/>
        </p:nvSpPr>
        <p:spPr>
          <a:xfrm>
            <a:off x="-182418" y="1141700"/>
            <a:ext cx="4221018" cy="110837"/>
          </a:xfrm>
          <a:prstGeom prst="rect">
            <a:avLst/>
          </a:prstGeom>
          <a:solidFill>
            <a:srgbClr val="2A55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D3E0135A-9A93-4FA9-A368-1E6317AB744D}"/>
              </a:ext>
            </a:extLst>
          </p:cNvPr>
          <p:cNvSpPr txBox="1">
            <a:spLocks/>
          </p:cNvSpPr>
          <p:nvPr userDrawn="1"/>
        </p:nvSpPr>
        <p:spPr>
          <a:xfrm>
            <a:off x="367146" y="749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43939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28B41784-32EA-401D-B305-A54A25DB6B91}"/>
              </a:ext>
            </a:extLst>
          </p:cNvPr>
          <p:cNvSpPr txBox="1">
            <a:spLocks/>
          </p:cNvSpPr>
          <p:nvPr userDrawn="1"/>
        </p:nvSpPr>
        <p:spPr>
          <a:xfrm>
            <a:off x="383308" y="109537"/>
            <a:ext cx="92686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A1353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800" b="1" dirty="0">
                <a:solidFill>
                  <a:schemeClr val="tx1"/>
                </a:solidFill>
              </a:rPr>
              <a:t>Modifiez le style du titre</a:t>
            </a:r>
            <a:endParaRPr lang="fr-BE" sz="4800" b="1" dirty="0">
              <a:solidFill>
                <a:schemeClr val="tx1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3FAFBA7-E5FD-4050-B2D4-20FB206A2C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258" y="-642649"/>
            <a:ext cx="2288888" cy="228888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8B7273F-9EF1-483F-AD7B-5AFD08C05B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145" y="6123277"/>
            <a:ext cx="702224" cy="6741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B052D13-D522-408C-9853-33EE91E3C607}"/>
              </a:ext>
            </a:extLst>
          </p:cNvPr>
          <p:cNvSpPr/>
          <p:nvPr userDrawn="1"/>
        </p:nvSpPr>
        <p:spPr>
          <a:xfrm>
            <a:off x="508000" y="1086281"/>
            <a:ext cx="3602186" cy="110838"/>
          </a:xfrm>
          <a:prstGeom prst="rect">
            <a:avLst/>
          </a:prstGeom>
          <a:solidFill>
            <a:srgbClr val="F2E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3BDBC1-2D9D-4CD9-A35A-3A648FFB337E}"/>
              </a:ext>
            </a:extLst>
          </p:cNvPr>
          <p:cNvSpPr/>
          <p:nvPr userDrawn="1"/>
        </p:nvSpPr>
        <p:spPr>
          <a:xfrm>
            <a:off x="-182418" y="1141700"/>
            <a:ext cx="4221018" cy="110837"/>
          </a:xfrm>
          <a:prstGeom prst="rect">
            <a:avLst/>
          </a:prstGeom>
          <a:solidFill>
            <a:srgbClr val="2A55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604E0E1-F013-4CD3-A78E-36309F71B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fr-BE" dirty="0"/>
              <a:t>Pied de page  </a:t>
            </a:r>
            <a:r>
              <a:rPr lang="fr-BE" dirty="0">
                <a:solidFill>
                  <a:srgbClr val="F2E759"/>
                </a:solidFill>
              </a:rPr>
              <a:t>I</a:t>
            </a:r>
            <a:r>
              <a:rPr lang="fr-BE" dirty="0"/>
              <a:t>  </a:t>
            </a:r>
            <a:fld id="{EC763B3C-5371-436E-9717-090878B6BA24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23460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D5AE39C8-9BFE-4E4B-B0B4-1B7A517595A4}"/>
              </a:ext>
            </a:extLst>
          </p:cNvPr>
          <p:cNvSpPr txBox="1">
            <a:spLocks/>
          </p:cNvSpPr>
          <p:nvPr userDrawn="1"/>
        </p:nvSpPr>
        <p:spPr>
          <a:xfrm>
            <a:off x="383308" y="109537"/>
            <a:ext cx="92686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A1353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800" b="1" dirty="0">
                <a:solidFill>
                  <a:schemeClr val="tx1"/>
                </a:solidFill>
              </a:rPr>
              <a:t>Modifiez le style du titre</a:t>
            </a:r>
            <a:endParaRPr lang="fr-BE" sz="4800" b="1" dirty="0">
              <a:solidFill>
                <a:schemeClr val="tx1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C24B140-05CD-407B-ACE4-CC25FAE9A4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258" y="-642649"/>
            <a:ext cx="2288888" cy="228888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4551D0E-1B50-4401-92C2-70D95EDF27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145" y="6123277"/>
            <a:ext cx="702224" cy="67413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9F49344-7D69-4453-A6CD-48BDFCC6CB4F}"/>
              </a:ext>
            </a:extLst>
          </p:cNvPr>
          <p:cNvSpPr/>
          <p:nvPr userDrawn="1"/>
        </p:nvSpPr>
        <p:spPr>
          <a:xfrm>
            <a:off x="508000" y="1086281"/>
            <a:ext cx="3602186" cy="110838"/>
          </a:xfrm>
          <a:prstGeom prst="rect">
            <a:avLst/>
          </a:prstGeom>
          <a:solidFill>
            <a:srgbClr val="F2E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58CB23-EA51-4EFB-B758-C198A376D121}"/>
              </a:ext>
            </a:extLst>
          </p:cNvPr>
          <p:cNvSpPr/>
          <p:nvPr userDrawn="1"/>
        </p:nvSpPr>
        <p:spPr>
          <a:xfrm>
            <a:off x="-182418" y="1141700"/>
            <a:ext cx="4221018" cy="110837"/>
          </a:xfrm>
          <a:prstGeom prst="rect">
            <a:avLst/>
          </a:prstGeom>
          <a:solidFill>
            <a:srgbClr val="2A55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82823F2-2B6F-4815-B62A-6BBD96752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fr-BE" dirty="0"/>
              <a:t>Pied de page  </a:t>
            </a:r>
            <a:r>
              <a:rPr lang="fr-BE" dirty="0">
                <a:solidFill>
                  <a:srgbClr val="F2E759"/>
                </a:solidFill>
              </a:rPr>
              <a:t>I</a:t>
            </a:r>
            <a:r>
              <a:rPr lang="fr-BE" dirty="0"/>
              <a:t>  </a:t>
            </a:r>
            <a:fld id="{EC763B3C-5371-436E-9717-090878B6BA24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93508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C787DF73-30D0-48A0-BD90-1CC9D8736A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258" y="-642649"/>
            <a:ext cx="2288888" cy="228888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9B8166A-1FFC-451C-A880-7A477DDFED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145" y="6123277"/>
            <a:ext cx="702224" cy="6741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D08C9FB-0DAE-47B1-B4F5-C2AECF76779D}"/>
              </a:ext>
            </a:extLst>
          </p:cNvPr>
          <p:cNvSpPr/>
          <p:nvPr userDrawn="1"/>
        </p:nvSpPr>
        <p:spPr>
          <a:xfrm>
            <a:off x="508000" y="1086281"/>
            <a:ext cx="3602186" cy="110838"/>
          </a:xfrm>
          <a:prstGeom prst="rect">
            <a:avLst/>
          </a:prstGeom>
          <a:solidFill>
            <a:srgbClr val="F2E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817893-D03C-4AD9-9863-CC74D998EDD0}"/>
              </a:ext>
            </a:extLst>
          </p:cNvPr>
          <p:cNvSpPr/>
          <p:nvPr userDrawn="1"/>
        </p:nvSpPr>
        <p:spPr>
          <a:xfrm>
            <a:off x="-182418" y="1141700"/>
            <a:ext cx="4221018" cy="110837"/>
          </a:xfrm>
          <a:prstGeom prst="rect">
            <a:avLst/>
          </a:prstGeom>
          <a:solidFill>
            <a:srgbClr val="2A55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91FD306-0415-4E79-BD6F-EFD7A2F4D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fr-BE" dirty="0"/>
              <a:t>Pied de page  </a:t>
            </a:r>
            <a:r>
              <a:rPr lang="fr-BE" dirty="0">
                <a:solidFill>
                  <a:srgbClr val="F2E759"/>
                </a:solidFill>
              </a:rPr>
              <a:t>I</a:t>
            </a:r>
            <a:r>
              <a:rPr lang="fr-BE" dirty="0"/>
              <a:t>  </a:t>
            </a:r>
            <a:fld id="{EC763B3C-5371-436E-9717-090878B6BA24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id="{8E74762C-7943-434B-9DE9-0BFCD63D0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146" y="749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73416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5ED5C057-FD27-42D0-848E-105AD385F4A7}"/>
              </a:ext>
            </a:extLst>
          </p:cNvPr>
          <p:cNvSpPr txBox="1">
            <a:spLocks/>
          </p:cNvSpPr>
          <p:nvPr userDrawn="1"/>
        </p:nvSpPr>
        <p:spPr>
          <a:xfrm>
            <a:off x="383308" y="109537"/>
            <a:ext cx="92686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A1353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800" b="1" dirty="0">
                <a:solidFill>
                  <a:schemeClr val="tx1"/>
                </a:solidFill>
              </a:rPr>
              <a:t>Modifiez le style du titre</a:t>
            </a:r>
            <a:endParaRPr lang="fr-BE" sz="4800" b="1" dirty="0">
              <a:solidFill>
                <a:schemeClr val="tx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1A819F5-02F3-427D-B497-B0AC5D744B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258" y="-642649"/>
            <a:ext cx="2288888" cy="228888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AD41B72-4ABA-46D2-B47B-4E006D4CDD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145" y="6123277"/>
            <a:ext cx="702224" cy="67413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70E4CC-4B0B-4D81-AE56-F9FF4E18883D}"/>
              </a:ext>
            </a:extLst>
          </p:cNvPr>
          <p:cNvSpPr/>
          <p:nvPr userDrawn="1"/>
        </p:nvSpPr>
        <p:spPr>
          <a:xfrm>
            <a:off x="526472" y="1086281"/>
            <a:ext cx="3602186" cy="110838"/>
          </a:xfrm>
          <a:prstGeom prst="rect">
            <a:avLst/>
          </a:prstGeom>
          <a:solidFill>
            <a:srgbClr val="F2E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802ED6-0BC9-41C4-908B-2AAC7F1B5B3E}"/>
              </a:ext>
            </a:extLst>
          </p:cNvPr>
          <p:cNvSpPr/>
          <p:nvPr userDrawn="1"/>
        </p:nvSpPr>
        <p:spPr>
          <a:xfrm>
            <a:off x="-182418" y="1141700"/>
            <a:ext cx="4221018" cy="110837"/>
          </a:xfrm>
          <a:prstGeom prst="rect">
            <a:avLst/>
          </a:prstGeom>
          <a:solidFill>
            <a:srgbClr val="2A55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B32BD6C-2B19-499D-A245-E6C92DDED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fr-BE" dirty="0"/>
              <a:t>Pied de page  </a:t>
            </a:r>
            <a:r>
              <a:rPr lang="fr-BE" dirty="0">
                <a:solidFill>
                  <a:srgbClr val="F2E759"/>
                </a:solidFill>
              </a:rPr>
              <a:t>I</a:t>
            </a:r>
            <a:r>
              <a:rPr lang="fr-BE" dirty="0"/>
              <a:t>  </a:t>
            </a:r>
            <a:fld id="{EC763B3C-5371-436E-9717-090878B6BA24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83604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8849" y="1683640"/>
            <a:ext cx="6172200" cy="43292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1683640"/>
            <a:ext cx="3932237" cy="44210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6A9ADBB-82DF-4547-A9BC-FEE0EB3FAD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258" y="-642649"/>
            <a:ext cx="2288888" cy="228888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10AE3D6-34E3-44EE-96CA-AEDBC85AF1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145" y="6123277"/>
            <a:ext cx="702224" cy="674135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25EE6F2-4975-494D-A9E0-0680E40B8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fr-BE" dirty="0"/>
              <a:t>Pied de page  </a:t>
            </a:r>
            <a:r>
              <a:rPr lang="fr-BE" dirty="0">
                <a:solidFill>
                  <a:srgbClr val="F2E759"/>
                </a:solidFill>
              </a:rPr>
              <a:t>I</a:t>
            </a:r>
            <a:r>
              <a:rPr lang="fr-BE" dirty="0"/>
              <a:t>  </a:t>
            </a:r>
            <a:fld id="{EC763B3C-5371-436E-9717-090878B6BA24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AC1BCCA0-85AA-4144-BE34-8CB82B9DEFC0}"/>
              </a:ext>
            </a:extLst>
          </p:cNvPr>
          <p:cNvSpPr txBox="1">
            <a:spLocks/>
          </p:cNvSpPr>
          <p:nvPr userDrawn="1"/>
        </p:nvSpPr>
        <p:spPr>
          <a:xfrm>
            <a:off x="383308" y="109537"/>
            <a:ext cx="92686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A1353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800" b="1" dirty="0">
                <a:solidFill>
                  <a:schemeClr val="tx1"/>
                </a:solidFill>
              </a:rPr>
              <a:t>Modifiez le style du titre</a:t>
            </a:r>
            <a:endParaRPr lang="fr-BE" sz="4800" b="1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871F9C-EC4F-455F-94E2-473F35DE40F3}"/>
              </a:ext>
            </a:extLst>
          </p:cNvPr>
          <p:cNvSpPr/>
          <p:nvPr userDrawn="1"/>
        </p:nvSpPr>
        <p:spPr>
          <a:xfrm>
            <a:off x="526472" y="1086281"/>
            <a:ext cx="3602186" cy="110838"/>
          </a:xfrm>
          <a:prstGeom prst="rect">
            <a:avLst/>
          </a:prstGeom>
          <a:solidFill>
            <a:srgbClr val="F2E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612F87-83EF-4E39-90E7-03708944C7E1}"/>
              </a:ext>
            </a:extLst>
          </p:cNvPr>
          <p:cNvSpPr/>
          <p:nvPr userDrawn="1"/>
        </p:nvSpPr>
        <p:spPr>
          <a:xfrm>
            <a:off x="-182418" y="1141700"/>
            <a:ext cx="4221018" cy="110837"/>
          </a:xfrm>
          <a:prstGeom prst="rect">
            <a:avLst/>
          </a:prstGeom>
          <a:solidFill>
            <a:srgbClr val="2A55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31593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EA58EB-ADF9-477E-9183-CF1F73DF17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384D685-6450-4C34-B752-C89F38AE7E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62E2A4-24D4-4164-9AC1-97BAB7075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BF79-15A3-403D-A83E-EBDFD5AA3D79}" type="datetimeFigureOut">
              <a:rPr lang="fr-BE" smtClean="0"/>
              <a:t>02-04-24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004F39-EE22-4667-B74E-9274FFBC2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2B61FA-4139-4D04-81A8-4200A3130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E07B-30CA-4A36-9A36-041E7DE0D39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36670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F2840-0344-4F69-9404-6F235893231A}" type="datetimeFigureOut">
              <a:rPr lang="fr-BE" smtClean="0"/>
              <a:t>02-04-24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63B3C-5371-436E-9717-090878B6BA2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71247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63A5DA1-009C-4108-8DCD-BEE2F5121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972D62-5837-4D08-9D33-1608991E1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4663C4-812A-469E-8441-32A39B8DCF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CBF79-15A3-403D-A83E-EBDFD5AA3D79}" type="datetimeFigureOut">
              <a:rPr lang="fr-BE" smtClean="0"/>
              <a:t>02-04-24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9FE869-6273-492B-AAE2-CC7B67900F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D47914-F2AB-4252-A0F0-A884A8ACF7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FE07B-30CA-4A36-9A36-041E7DE0D39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07499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49B4D97-8493-48B4-B23A-80CADD8EE0BD}"/>
              </a:ext>
            </a:extLst>
          </p:cNvPr>
          <p:cNvSpPr txBox="1"/>
          <p:nvPr/>
        </p:nvSpPr>
        <p:spPr>
          <a:xfrm>
            <a:off x="593271" y="4299857"/>
            <a:ext cx="11005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dirty="0">
                <a:solidFill>
                  <a:schemeClr val="bg1"/>
                </a:solidFill>
                <a:latin typeface="+mj-lt"/>
              </a:rPr>
              <a:t>Salon des Associations</a:t>
            </a:r>
          </a:p>
          <a:p>
            <a:pPr algn="ctr"/>
            <a:r>
              <a:rPr lang="fr-BE" sz="3200" dirty="0">
                <a:solidFill>
                  <a:schemeClr val="bg1"/>
                </a:solidFill>
                <a:latin typeface="+mj-lt"/>
              </a:rPr>
              <a:t>Réunion d’information</a:t>
            </a:r>
          </a:p>
          <a:p>
            <a:pPr algn="ctr"/>
            <a:r>
              <a:rPr lang="fr-BE" sz="3200" dirty="0">
                <a:solidFill>
                  <a:schemeClr val="bg1"/>
                </a:solidFill>
                <a:latin typeface="+mj-lt"/>
              </a:rPr>
              <a:t>03 avril 2024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D52EB13-DB1D-485A-AC10-3CDA92A7C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931" y="5976258"/>
            <a:ext cx="2571069" cy="76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87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5FB64FC-4B5F-4CED-BAF1-8364CE6B6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Organisateurs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7E47F9B-1ADC-4CC2-BC00-B92B19C9E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48" y="5257373"/>
            <a:ext cx="3592359" cy="106556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ABC987A-8EFF-4C36-97CF-E6E934FF9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426" y="4800204"/>
            <a:ext cx="1695887" cy="2102899"/>
          </a:xfrm>
          <a:prstGeom prst="rect">
            <a:avLst/>
          </a:prstGeom>
        </p:spPr>
      </p:pic>
      <p:pic>
        <p:nvPicPr>
          <p:cNvPr id="1026" name="Picture 2" descr="Aucune description de photo disponible.">
            <a:extLst>
              <a:ext uri="{FF2B5EF4-FFF2-40B4-BE49-F238E27FC236}">
                <a16:creationId xmlns:a16="http://schemas.microsoft.com/office/drawing/2014/main" id="{90EE7A9F-953B-4A23-8852-23850016E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03" y="1561191"/>
            <a:ext cx="178117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FFD1C60B-EA54-4A79-8904-105669816CD0}"/>
              </a:ext>
            </a:extLst>
          </p:cNvPr>
          <p:cNvSpPr txBox="1"/>
          <p:nvPr/>
        </p:nvSpPr>
        <p:spPr>
          <a:xfrm>
            <a:off x="2762833" y="2964044"/>
            <a:ext cx="4693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>
                <a:latin typeface="Arial Narrow" panose="020B0606020202030204" pitchFamily="34" charset="0"/>
              </a:rPr>
              <a:t>Centre Sportif local « Les Templiers »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27D314F1-57D1-44F0-A62C-A769BCB56A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689" y="1028277"/>
            <a:ext cx="2229186" cy="314442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D03127B-52F0-4091-9311-E2228E76EB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532" y="4305995"/>
            <a:ext cx="3465499" cy="245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44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5E23BF8-E849-448D-9D1B-451B8BA45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070" y="589758"/>
            <a:ext cx="8877676" cy="6276518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65FB64FC-4B5F-4CED-BAF1-8364CE6B6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Pourquoi 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7B3D9C-9664-42FB-ADBD-01687F53BE70}"/>
              </a:ext>
            </a:extLst>
          </p:cNvPr>
          <p:cNvSpPr/>
          <p:nvPr/>
        </p:nvSpPr>
        <p:spPr>
          <a:xfrm>
            <a:off x="1904164" y="1400464"/>
            <a:ext cx="1951739" cy="114443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40925A-372D-420D-9875-A5D6AFD31085}"/>
              </a:ext>
            </a:extLst>
          </p:cNvPr>
          <p:cNvSpPr/>
          <p:nvPr/>
        </p:nvSpPr>
        <p:spPr>
          <a:xfrm>
            <a:off x="7360229" y="418126"/>
            <a:ext cx="2466817" cy="257846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1D684A-51CE-4548-9196-ED8E526BEADE}"/>
              </a:ext>
            </a:extLst>
          </p:cNvPr>
          <p:cNvSpPr/>
          <p:nvPr/>
        </p:nvSpPr>
        <p:spPr>
          <a:xfrm>
            <a:off x="8593637" y="4323889"/>
            <a:ext cx="2466817" cy="257846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5287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5FB64FC-4B5F-4CED-BAF1-8364CE6B6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Pourquoi ?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2CE22AA-59B0-4E10-9F76-CE26A791E6D1}"/>
              </a:ext>
            </a:extLst>
          </p:cNvPr>
          <p:cNvSpPr txBox="1"/>
          <p:nvPr/>
        </p:nvSpPr>
        <p:spPr>
          <a:xfrm>
            <a:off x="853440" y="1400465"/>
            <a:ext cx="10485120" cy="4951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800"/>
              </a:spcBef>
              <a:buFont typeface="Wingdings" panose="05000000000000000000" pitchFamily="2" charset="2"/>
              <a:buChar char="à"/>
            </a:pPr>
            <a:endParaRPr lang="fr-CA" sz="2000" b="1" dirty="0">
              <a:latin typeface="Epilogue" pitchFamily="2" charset="0"/>
              <a:cs typeface="Poppins Light" panose="020B0604020202020204" charset="0"/>
              <a:sym typeface="Wingdings" panose="05000000000000000000" pitchFamily="2" charset="2"/>
            </a:endParaRPr>
          </a:p>
          <a:p>
            <a:pPr marL="342900" indent="-342900">
              <a:spcBef>
                <a:spcPts val="800"/>
              </a:spcBef>
              <a:buFont typeface="Wingdings" panose="05000000000000000000" pitchFamily="2" charset="2"/>
              <a:buChar char="à"/>
            </a:pPr>
            <a:r>
              <a:rPr lang="fr-CA" sz="2400" b="1" dirty="0">
                <a:latin typeface="Epilogue" pitchFamily="2" charset="0"/>
                <a:cs typeface="Poppins Light" panose="020B0604020202020204" charset="0"/>
                <a:sym typeface="Wingdings" panose="05000000000000000000" pitchFamily="2" charset="2"/>
              </a:rPr>
              <a:t>Se connaitre </a:t>
            </a:r>
            <a:r>
              <a:rPr lang="fr-CA" sz="2400" dirty="0">
                <a:latin typeface="Epilogue" pitchFamily="2" charset="0"/>
                <a:cs typeface="Poppins Light" panose="020B0604020202020204" charset="0"/>
                <a:sym typeface="Wingdings" panose="05000000000000000000" pitchFamily="2" charset="2"/>
              </a:rPr>
              <a:t>entre associations</a:t>
            </a:r>
          </a:p>
          <a:p>
            <a:pPr marL="800100" lvl="1" indent="-342900">
              <a:spcBef>
                <a:spcPts val="800"/>
              </a:spcBef>
              <a:buFont typeface="Wingdings" panose="05000000000000000000" pitchFamily="2" charset="2"/>
              <a:buChar char="à"/>
            </a:pPr>
            <a:r>
              <a:rPr lang="fr-CA" sz="2000" dirty="0">
                <a:latin typeface="Epilogue" pitchFamily="2" charset="0"/>
                <a:cs typeface="Poppins Light" panose="020B0604020202020204" charset="0"/>
                <a:sym typeface="Wingdings" panose="05000000000000000000" pitchFamily="2" charset="2"/>
              </a:rPr>
              <a:t>Meilleure collaborations, aide mutuelle lors d’événements</a:t>
            </a:r>
          </a:p>
          <a:p>
            <a:pPr marL="800100" lvl="1" indent="-342900">
              <a:spcBef>
                <a:spcPts val="800"/>
              </a:spcBef>
              <a:buFont typeface="Wingdings" panose="05000000000000000000" pitchFamily="2" charset="2"/>
              <a:buChar char="à"/>
            </a:pPr>
            <a:r>
              <a:rPr lang="fr-CA" sz="2000" dirty="0">
                <a:latin typeface="Epilogue" pitchFamily="2" charset="0"/>
                <a:cs typeface="Poppins Light" panose="020B0604020202020204" charset="0"/>
                <a:sym typeface="Wingdings" panose="05000000000000000000" pitchFamily="2" charset="2"/>
              </a:rPr>
              <a:t>Agenda commun</a:t>
            </a:r>
          </a:p>
          <a:p>
            <a:pPr marL="800100" lvl="1" indent="-342900">
              <a:spcBef>
                <a:spcPts val="800"/>
              </a:spcBef>
              <a:buFont typeface="Wingdings" panose="05000000000000000000" pitchFamily="2" charset="2"/>
              <a:buChar char="à"/>
            </a:pPr>
            <a:r>
              <a:rPr lang="fr-CA" sz="2000" dirty="0">
                <a:latin typeface="Epilogue" pitchFamily="2" charset="0"/>
                <a:cs typeface="Poppins Light" panose="020B0604020202020204" charset="0"/>
                <a:sym typeface="Wingdings" panose="05000000000000000000" pitchFamily="2" charset="2"/>
              </a:rPr>
              <a:t>Partage de matériel</a:t>
            </a:r>
          </a:p>
          <a:p>
            <a:pPr marL="342900" indent="-342900">
              <a:spcBef>
                <a:spcPts val="800"/>
              </a:spcBef>
              <a:buFont typeface="Wingdings" panose="05000000000000000000" pitchFamily="2" charset="2"/>
              <a:buChar char="à"/>
            </a:pPr>
            <a:endParaRPr lang="fr-CA" sz="2400" b="1" dirty="0">
              <a:latin typeface="Epilogue" pitchFamily="2" charset="0"/>
              <a:cs typeface="Poppins Light" panose="020B0604020202020204" charset="0"/>
              <a:sym typeface="Wingdings" panose="05000000000000000000" pitchFamily="2" charset="2"/>
            </a:endParaRPr>
          </a:p>
          <a:p>
            <a:pPr marL="342900" indent="-342900">
              <a:spcBef>
                <a:spcPts val="800"/>
              </a:spcBef>
              <a:buFont typeface="Wingdings" panose="05000000000000000000" pitchFamily="2" charset="2"/>
              <a:buChar char="à"/>
            </a:pPr>
            <a:r>
              <a:rPr lang="fr-CA" sz="2400" b="1" dirty="0">
                <a:latin typeface="Epilogue" pitchFamily="2" charset="0"/>
                <a:cs typeface="Poppins Light" panose="020B0604020202020204" charset="0"/>
                <a:sym typeface="Wingdings" panose="05000000000000000000" pitchFamily="2" charset="2"/>
              </a:rPr>
              <a:t>Se faire connaitre </a:t>
            </a:r>
            <a:r>
              <a:rPr lang="fr-CA" sz="2400" dirty="0">
                <a:latin typeface="Epilogue" pitchFamily="2" charset="0"/>
                <a:cs typeface="Poppins Light" panose="020B0604020202020204" charset="0"/>
                <a:sym typeface="Wingdings" panose="05000000000000000000" pitchFamily="2" charset="2"/>
              </a:rPr>
              <a:t>du grand public</a:t>
            </a:r>
          </a:p>
          <a:p>
            <a:pPr marL="800100" lvl="1" indent="-342900">
              <a:spcBef>
                <a:spcPts val="800"/>
              </a:spcBef>
              <a:buFont typeface="Wingdings" panose="05000000000000000000" pitchFamily="2" charset="2"/>
              <a:buChar char="à"/>
            </a:pPr>
            <a:r>
              <a:rPr lang="fr-CA" sz="2000" dirty="0">
                <a:latin typeface="Epilogue" pitchFamily="2" charset="0"/>
                <a:cs typeface="Poppins Light" panose="020B0604020202020204" charset="0"/>
                <a:sym typeface="Wingdings" panose="05000000000000000000" pitchFamily="2" charset="2"/>
              </a:rPr>
              <a:t>Présenter les activités</a:t>
            </a:r>
          </a:p>
          <a:p>
            <a:pPr marL="800100" lvl="1" indent="-342900">
              <a:spcBef>
                <a:spcPts val="800"/>
              </a:spcBef>
              <a:buFont typeface="Wingdings" panose="05000000000000000000" pitchFamily="2" charset="2"/>
              <a:buChar char="à"/>
            </a:pPr>
            <a:r>
              <a:rPr lang="fr-CA" sz="2000" dirty="0">
                <a:latin typeface="Epilogue" pitchFamily="2" charset="0"/>
                <a:cs typeface="Poppins Light" panose="020B0604020202020204" charset="0"/>
                <a:sym typeface="Wingdings" panose="05000000000000000000" pitchFamily="2" charset="2"/>
              </a:rPr>
              <a:t>Recruter de nouveaux membres ou bénévoles</a:t>
            </a:r>
            <a:endParaRPr lang="fr-CA" sz="2000" dirty="0">
              <a:latin typeface="Epilogue" pitchFamily="2" charset="0"/>
              <a:cs typeface="Poppins Light" panose="020B0604020202020204" charset="0"/>
            </a:endParaRPr>
          </a:p>
          <a:p>
            <a:pPr>
              <a:spcBef>
                <a:spcPts val="800"/>
              </a:spcBef>
            </a:pPr>
            <a:endParaRPr lang="fr-CA" sz="3200" dirty="0">
              <a:latin typeface="Epilogue" pitchFamily="2" charset="0"/>
              <a:cs typeface="Poppins Light" panose="020B0604020202020204" charset="0"/>
            </a:endParaRPr>
          </a:p>
          <a:p>
            <a:pPr lvl="0" defTabSz="914400">
              <a:lnSpc>
                <a:spcPct val="90000"/>
              </a:lnSpc>
              <a:spcBef>
                <a:spcPts val="1000"/>
              </a:spcBef>
              <a:defRPr/>
            </a:pPr>
            <a:endParaRPr lang="fr-BE" sz="2600" dirty="0">
              <a:solidFill>
                <a:srgbClr val="A5A5A5">
                  <a:lumMod val="50000"/>
                </a:srgbClr>
              </a:solidFill>
              <a:cs typeface="Poppins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818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FA9716-0BE9-497D-B5A0-69B529A29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Qui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A0E9DE0-F44D-4699-A7A1-EFAAEFA8B89D}"/>
              </a:ext>
            </a:extLst>
          </p:cNvPr>
          <p:cNvSpPr txBox="1"/>
          <p:nvPr/>
        </p:nvSpPr>
        <p:spPr>
          <a:xfrm>
            <a:off x="544010" y="1828800"/>
            <a:ext cx="108454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/>
              <a:t>Le </a:t>
            </a:r>
            <a:r>
              <a:rPr lang="fr-BE" sz="2400" b="1" dirty="0"/>
              <a:t>milieu associatif </a:t>
            </a:r>
            <a:r>
              <a:rPr lang="fr-BE" sz="2400" dirty="0"/>
              <a:t>(associations/comités) actif sur le territoire de </a:t>
            </a:r>
            <a:r>
              <a:rPr lang="fr-BE" sz="2400" b="1" dirty="0"/>
              <a:t>Donceel</a:t>
            </a:r>
            <a:r>
              <a:rPr lang="fr-BE" sz="2400" dirty="0"/>
              <a:t> qui propose des événements ou activités ayant un aspect </a:t>
            </a:r>
            <a:r>
              <a:rPr lang="fr-BE" sz="2400" b="1" dirty="0"/>
              <a:t>culturel, sportif, social, récréatif </a:t>
            </a:r>
            <a:r>
              <a:rPr lang="fr-BE" sz="2400" dirty="0"/>
              <a:t>à destination des citoyens doncellois.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72547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FA9716-0BE9-497D-B5A0-69B529A29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Comment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A0E9DE0-F44D-4699-A7A1-EFAAEFA8B89D}"/>
              </a:ext>
            </a:extLst>
          </p:cNvPr>
          <p:cNvSpPr txBox="1"/>
          <p:nvPr/>
        </p:nvSpPr>
        <p:spPr>
          <a:xfrm>
            <a:off x="544010" y="1828800"/>
            <a:ext cx="1084547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Dans le cadre du Village Sportif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b="1" dirty="0"/>
              <a:t>Samedi 25 mai 2024 </a:t>
            </a:r>
            <a:r>
              <a:rPr lang="fr-BE" dirty="0"/>
              <a:t>de 10h à 14h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dirty="0"/>
              <a:t>Arrivée à partir de 9h pour mise en place du stand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dirty="0"/>
              <a:t>Stand prêt à 9h45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dirty="0"/>
              <a:t>Espace libéré et propre pour 14h30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dirty="0"/>
              <a:t>Rue des Templiers fermée à la circulation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Liste des associations validée par le Collège (selon espace disponible)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Quelques « règles » (cf. règlement)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dirty="0"/>
              <a:t>Stand = une table (voir formulaire) et deux chaises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dirty="0"/>
              <a:t>Affichage au mur avec du papier collant ou </a:t>
            </a:r>
            <a:r>
              <a:rPr lang="fr-BE" dirty="0" err="1"/>
              <a:t>masking</a:t>
            </a:r>
            <a:r>
              <a:rPr lang="fr-BE" dirty="0"/>
              <a:t> tape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dirty="0"/>
              <a:t>Sacs poubelles fournis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dirty="0"/>
              <a:t>Les emplacements seront définis par l’organisateur et communiqués le matin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dirty="0"/>
              <a:t>Décoration du stand à charge de l’association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dirty="0"/>
              <a:t>Pas de vente de restauration autorisée sur votre stand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dirty="0"/>
              <a:t>L’association dispose d’une RC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57300D8-F5FE-4AFD-9783-082346779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222" y="3613533"/>
            <a:ext cx="2229186" cy="314442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5380BDF-152A-45C0-8325-5588FC5F96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960" y="978893"/>
            <a:ext cx="3465499" cy="245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10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FA9716-0BE9-497D-B5A0-69B529A29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600" dirty="0"/>
              <a:t>Comment je fais pour inscrire mon association?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A0E9DE0-F44D-4699-A7A1-EFAAEFA8B89D}"/>
              </a:ext>
            </a:extLst>
          </p:cNvPr>
          <p:cNvSpPr txBox="1"/>
          <p:nvPr/>
        </p:nvSpPr>
        <p:spPr>
          <a:xfrm>
            <a:off x="544010" y="1828800"/>
            <a:ext cx="1084547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J’inscris mon association, </a:t>
            </a:r>
            <a:r>
              <a:rPr lang="fr-BE" sz="2000" b="1" u="sng" dirty="0">
                <a:solidFill>
                  <a:srgbClr val="C00000"/>
                </a:solidFill>
              </a:rPr>
              <a:t>avant le 10 avril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20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20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20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20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20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20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20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2000" b="1" u="sng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dirty="0"/>
              <a:t>On vous demande: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BE" sz="2000" dirty="0"/>
              <a:t>Le nom de votre association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BE" sz="2000" dirty="0"/>
              <a:t>Les coordonnées d’une personne de contact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BE" sz="2000" dirty="0"/>
              <a:t>Besoin d’une table : mange-debout, brasseur, cafeteria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BE" sz="2000" dirty="0"/>
              <a:t>Besoin d’être à proximité d’une alimentation électrique?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BE" sz="2000" dirty="0"/>
              <a:t>Eventuel autre besoin (dans la mesure du possible)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BE" b="1" u="sng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CCD21ED-8964-48FA-9224-E828DA448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656" y="2370720"/>
            <a:ext cx="6664186" cy="211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09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E058ED-D30C-4010-BDC4-CE9BF6C5C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Avez-vous des questions?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D31FB6F2-33E1-4481-83E7-FBD48F60F042}"/>
              </a:ext>
            </a:extLst>
          </p:cNvPr>
          <p:cNvGrpSpPr/>
          <p:nvPr/>
        </p:nvGrpSpPr>
        <p:grpSpPr>
          <a:xfrm>
            <a:off x="2976395" y="1400465"/>
            <a:ext cx="6239209" cy="5563476"/>
            <a:chOff x="4704683" y="1342543"/>
            <a:chExt cx="6239209" cy="5563476"/>
          </a:xfrm>
        </p:grpSpPr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D28A0DE7-D22A-4757-9DD3-CF30064BE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704683" y="2791219"/>
              <a:ext cx="2782634" cy="4114800"/>
            </a:xfrm>
            <a:prstGeom prst="rect">
              <a:avLst/>
            </a:prstGeom>
          </p:spPr>
        </p:pic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41025483-B570-43C6-908D-7BCB0D3A09E0}"/>
                </a:ext>
              </a:extLst>
            </p:cNvPr>
            <p:cNvGrpSpPr/>
            <p:nvPr/>
          </p:nvGrpSpPr>
          <p:grpSpPr>
            <a:xfrm>
              <a:off x="7316103" y="1342543"/>
              <a:ext cx="3627789" cy="3586242"/>
              <a:chOff x="7316103" y="1342543"/>
              <a:chExt cx="3627789" cy="3586242"/>
            </a:xfrm>
          </p:grpSpPr>
          <p:pic>
            <p:nvPicPr>
              <p:cNvPr id="5" name="Picture 5">
                <a:extLst>
                  <a:ext uri="{FF2B5EF4-FFF2-40B4-BE49-F238E27FC236}">
                    <a16:creationId xmlns:a16="http://schemas.microsoft.com/office/drawing/2014/main" id="{07841DAC-4D52-4EA8-822C-9921B47045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 rot="-906981">
                <a:off x="7316103" y="1593712"/>
                <a:ext cx="1862853" cy="2869801"/>
              </a:xfrm>
              <a:prstGeom prst="rect">
                <a:avLst/>
              </a:prstGeom>
            </p:spPr>
          </p:pic>
          <p:pic>
            <p:nvPicPr>
              <p:cNvPr id="7" name="Picture 5">
                <a:extLst>
                  <a:ext uri="{FF2B5EF4-FFF2-40B4-BE49-F238E27FC236}">
                    <a16:creationId xmlns:a16="http://schemas.microsoft.com/office/drawing/2014/main" id="{E723E885-E538-4467-9C16-6424336A75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 rot="-906981">
                <a:off x="8682479" y="2773747"/>
                <a:ext cx="1398884" cy="2155038"/>
              </a:xfrm>
              <a:prstGeom prst="rect">
                <a:avLst/>
              </a:prstGeom>
            </p:spPr>
          </p:pic>
          <p:pic>
            <p:nvPicPr>
              <p:cNvPr id="8" name="Picture 5">
                <a:extLst>
                  <a:ext uri="{FF2B5EF4-FFF2-40B4-BE49-F238E27FC236}">
                    <a16:creationId xmlns:a16="http://schemas.microsoft.com/office/drawing/2014/main" id="{2942DF84-C104-4B24-8ECD-AB5D85900A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 rot="-906981">
                <a:off x="9545008" y="1342543"/>
                <a:ext cx="1398884" cy="215503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61646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nalisé 1">
      <a:dk1>
        <a:sysClr val="windowText" lastClr="000000"/>
      </a:dk1>
      <a:lt1>
        <a:sysClr val="window" lastClr="FFFFFF"/>
      </a:lt1>
      <a:dk2>
        <a:srgbClr val="2A55D8"/>
      </a:dk2>
      <a:lt2>
        <a:srgbClr val="F2E759"/>
      </a:lt2>
      <a:accent1>
        <a:srgbClr val="2A55D8"/>
      </a:accent1>
      <a:accent2>
        <a:srgbClr val="F2E759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1">
      <a:majorFont>
        <a:latin typeface="Bahnschrift SemiBold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276</Words>
  <Application>Microsoft Office PowerPoint</Application>
  <PresentationFormat>Grand écran</PresentationFormat>
  <Paragraphs>57</Paragraphs>
  <Slides>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8" baseType="lpstr">
      <vt:lpstr>Arial</vt:lpstr>
      <vt:lpstr>Arial Narrow</vt:lpstr>
      <vt:lpstr>Bahnschrift SemiBold</vt:lpstr>
      <vt:lpstr>Calibri</vt:lpstr>
      <vt:lpstr>Calibri Light</vt:lpstr>
      <vt:lpstr>Epilogue</vt:lpstr>
      <vt:lpstr>Poppins Light</vt:lpstr>
      <vt:lpstr>Wingdings</vt:lpstr>
      <vt:lpstr>Office Theme</vt:lpstr>
      <vt:lpstr>Conception personnalisée</vt:lpstr>
      <vt:lpstr>Présentation PowerPoint</vt:lpstr>
      <vt:lpstr>Organisateurs</vt:lpstr>
      <vt:lpstr>Pourquoi ?</vt:lpstr>
      <vt:lpstr>Pourquoi ?</vt:lpstr>
      <vt:lpstr>Qui ?</vt:lpstr>
      <vt:lpstr>Comment ?</vt:lpstr>
      <vt:lpstr>Comment je fais pour inscrire mon association?</vt:lpstr>
      <vt:lpstr>Avez-vous des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DELVILLE Ann-Julie</dc:creator>
  <cp:lastModifiedBy>DELBAR Caroline</cp:lastModifiedBy>
  <cp:revision>306</cp:revision>
  <dcterms:created xsi:type="dcterms:W3CDTF">2023-04-04T11:48:36Z</dcterms:created>
  <dcterms:modified xsi:type="dcterms:W3CDTF">2024-04-02T10:01:08Z</dcterms:modified>
</cp:coreProperties>
</file>